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et.google.com/bks-wzjy-nbd" TargetMode="External"/><Relationship Id="rId2" Type="http://schemas.openxmlformats.org/officeDocument/2006/relationships/hyperlink" Target="https://meet.google.com/fkf-jpid-ped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69702" y="224135"/>
            <a:ext cx="99424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b="1" dirty="0">
                <a:solidFill>
                  <a:schemeClr val="accent1"/>
                </a:solidFill>
              </a:rPr>
              <a:t>Recordamos las temáticas de las videoconferencias de esta semana </a:t>
            </a:r>
            <a:r>
              <a:rPr lang="es-AR" sz="2800" b="1" dirty="0" smtClean="0">
                <a:solidFill>
                  <a:schemeClr val="accent1"/>
                </a:solidFill>
              </a:rPr>
              <a:t>5 </a:t>
            </a:r>
            <a:r>
              <a:rPr lang="es-AR" sz="2800" b="1" dirty="0">
                <a:solidFill>
                  <a:schemeClr val="accent1"/>
                </a:solidFill>
              </a:rPr>
              <a:t>“A” y “B”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1393383" y="0"/>
            <a:ext cx="798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>
                <a:solidFill>
                  <a:schemeClr val="tx2"/>
                </a:solidFill>
              </a:rPr>
              <a:t>07/09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249250" y="1537575"/>
            <a:ext cx="1067658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000" b="1" dirty="0">
                <a:solidFill>
                  <a:schemeClr val="accent1"/>
                </a:solidFill>
              </a:rPr>
              <a:t>Lunes 07/09: </a:t>
            </a:r>
            <a:r>
              <a:rPr lang="es-AR" sz="2000" b="1" dirty="0">
                <a:solidFill>
                  <a:schemeClr val="tx2"/>
                </a:solidFill>
              </a:rPr>
              <a:t>desarrollo de los contenidos de matemática. Despejamos dudas</a:t>
            </a:r>
            <a:r>
              <a:rPr lang="es-AR" sz="2000" b="1" dirty="0" smtClean="0">
                <a:solidFill>
                  <a:schemeClr val="tx2"/>
                </a:solidFill>
              </a:rPr>
              <a:t>.</a:t>
            </a:r>
          </a:p>
          <a:p>
            <a:endParaRPr lang="es-AR" sz="2000" dirty="0">
              <a:solidFill>
                <a:schemeClr val="tx2"/>
              </a:solidFill>
            </a:endParaRPr>
          </a:p>
          <a:p>
            <a:r>
              <a:rPr lang="es-AR" sz="2000" b="1" dirty="0">
                <a:solidFill>
                  <a:schemeClr val="accent1"/>
                </a:solidFill>
              </a:rPr>
              <a:t>Miércoles 09/09: </a:t>
            </a:r>
            <a:r>
              <a:rPr lang="es-AR" sz="2000" b="1" dirty="0">
                <a:solidFill>
                  <a:schemeClr val="tx2"/>
                </a:solidFill>
              </a:rPr>
              <a:t>ejercitación grupal de lengua (análisis sintáctico de oraciones</a:t>
            </a:r>
            <a:r>
              <a:rPr lang="es-AR" sz="2000" b="1" dirty="0" smtClean="0">
                <a:solidFill>
                  <a:schemeClr val="tx2"/>
                </a:solidFill>
              </a:rPr>
              <a:t>).</a:t>
            </a:r>
          </a:p>
          <a:p>
            <a:endParaRPr lang="es-AR" sz="2000" b="1" dirty="0"/>
          </a:p>
          <a:p>
            <a:r>
              <a:rPr lang="es-AR" sz="2000" b="1" dirty="0">
                <a:solidFill>
                  <a:schemeClr val="accent1"/>
                </a:solidFill>
              </a:rPr>
              <a:t>Viernes 11/09: </a:t>
            </a:r>
            <a:r>
              <a:rPr lang="es-AR" sz="2000" b="1" dirty="0">
                <a:solidFill>
                  <a:schemeClr val="tx2"/>
                </a:solidFill>
              </a:rPr>
              <a:t>este día no tendremos encuentro virtual por ser el </a:t>
            </a:r>
            <a:r>
              <a:rPr lang="es-AR" sz="2000" b="1" dirty="0" smtClean="0">
                <a:solidFill>
                  <a:schemeClr val="tx2"/>
                </a:solidFill>
              </a:rPr>
              <a:t>Día </a:t>
            </a:r>
            <a:r>
              <a:rPr lang="es-AR" sz="2000" b="1" dirty="0">
                <a:solidFill>
                  <a:schemeClr val="tx2"/>
                </a:solidFill>
              </a:rPr>
              <a:t>del </a:t>
            </a:r>
            <a:r>
              <a:rPr lang="es-AR" sz="2000" b="1" dirty="0">
                <a:solidFill>
                  <a:schemeClr val="tx2"/>
                </a:solidFill>
              </a:rPr>
              <a:t>M</a:t>
            </a:r>
            <a:r>
              <a:rPr lang="es-AR" sz="2000" b="1" dirty="0" smtClean="0">
                <a:solidFill>
                  <a:schemeClr val="tx2"/>
                </a:solidFill>
              </a:rPr>
              <a:t>aestro</a:t>
            </a:r>
            <a:r>
              <a:rPr lang="es-AR" sz="2000" b="1" dirty="0">
                <a:solidFill>
                  <a:schemeClr val="tx2"/>
                </a:solidFill>
              </a:rPr>
              <a:t>.</a:t>
            </a:r>
          </a:p>
          <a:p>
            <a:endParaRPr lang="es-AR" sz="2000" dirty="0"/>
          </a:p>
        </p:txBody>
      </p:sp>
      <p:sp>
        <p:nvSpPr>
          <p:cNvPr id="7" name="Rectángulo 6"/>
          <p:cNvSpPr/>
          <p:nvPr/>
        </p:nvSpPr>
        <p:spPr>
          <a:xfrm>
            <a:off x="2103484" y="3835900"/>
            <a:ext cx="968920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b="1" dirty="0">
                <a:solidFill>
                  <a:schemeClr val="tx2"/>
                </a:solidFill>
              </a:rPr>
              <a:t>Tengan presente que para todas las videoconferencias de esta semana y de las próximas,  utilizaremos los mismos enlaces:</a:t>
            </a:r>
          </a:p>
          <a:p>
            <a:endParaRPr lang="es-AR" dirty="0"/>
          </a:p>
          <a:p>
            <a:r>
              <a:rPr lang="es-AR" b="1" dirty="0">
                <a:solidFill>
                  <a:schemeClr val="tx2"/>
                </a:solidFill>
              </a:rPr>
              <a:t>5 “A”: </a:t>
            </a:r>
            <a:r>
              <a:rPr lang="es-AR" b="1" dirty="0">
                <a:hlinkClick r:id="rId2"/>
              </a:rPr>
              <a:t>https://</a:t>
            </a:r>
            <a:r>
              <a:rPr lang="es-AR" b="1" dirty="0" smtClean="0">
                <a:hlinkClick r:id="rId2"/>
              </a:rPr>
              <a:t>meet.google.com/fkf-jpid-ped</a:t>
            </a:r>
            <a:endParaRPr lang="es-AR" b="1" dirty="0"/>
          </a:p>
          <a:p>
            <a:endParaRPr lang="es-AR" b="1" dirty="0"/>
          </a:p>
          <a:p>
            <a:r>
              <a:rPr lang="es-AR" b="1" dirty="0">
                <a:solidFill>
                  <a:schemeClr val="tx2"/>
                </a:solidFill>
              </a:rPr>
              <a:t>5 “B”: </a:t>
            </a:r>
            <a:r>
              <a:rPr lang="es-AR" b="1" dirty="0">
                <a:hlinkClick r:id="rId3"/>
              </a:rPr>
              <a:t>https://</a:t>
            </a:r>
            <a:r>
              <a:rPr lang="es-AR" b="1" dirty="0" smtClean="0">
                <a:hlinkClick r:id="rId3"/>
              </a:rPr>
              <a:t>meet.google.com/bks-wzjy-nbd</a:t>
            </a:r>
            <a:endParaRPr lang="es-AR" b="1" dirty="0" smtClean="0"/>
          </a:p>
          <a:p>
            <a:endParaRPr lang="es-AR" dirty="0"/>
          </a:p>
        </p:txBody>
      </p:sp>
      <p:sp>
        <p:nvSpPr>
          <p:cNvPr id="8" name="Rectángulo 7"/>
          <p:cNvSpPr/>
          <p:nvPr/>
        </p:nvSpPr>
        <p:spPr>
          <a:xfrm>
            <a:off x="7255969" y="6322385"/>
            <a:ext cx="466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>
                <a:solidFill>
                  <a:schemeClr val="tx2"/>
                </a:solidFill>
              </a:rPr>
              <a:t>Saludos y bendiciones. Seños de quinto.</a:t>
            </a:r>
          </a:p>
        </p:txBody>
      </p:sp>
    </p:spTree>
    <p:extLst>
      <p:ext uri="{BB962C8B-B14F-4D97-AF65-F5344CB8AC3E}">
        <p14:creationId xmlns:p14="http://schemas.microsoft.com/office/powerpoint/2010/main" val="1683624851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102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Espiral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</dc:creator>
  <cp:lastModifiedBy>Clau</cp:lastModifiedBy>
  <cp:revision>3</cp:revision>
  <dcterms:created xsi:type="dcterms:W3CDTF">2020-09-05T16:33:28Z</dcterms:created>
  <dcterms:modified xsi:type="dcterms:W3CDTF">2020-09-05T16:41:57Z</dcterms:modified>
</cp:coreProperties>
</file>