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334" y="242250"/>
            <a:ext cx="7873135" cy="887961"/>
          </a:xfrm>
        </p:spPr>
        <p:txBody>
          <a:bodyPr/>
          <a:lstStyle/>
          <a:p>
            <a:r>
              <a:rPr lang="es-AR" sz="3600" b="1" dirty="0" smtClean="0"/>
              <a:t>Encuentro de catequesis 5° A y B</a:t>
            </a:r>
            <a:endParaRPr lang="es-AR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gray">
          <a:xfrm>
            <a:off x="1167834" y="1415994"/>
            <a:ext cx="5181451" cy="887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3758559" y="1250257"/>
            <a:ext cx="4586650" cy="639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necesitas hoy?</a:t>
            </a:r>
            <a:endParaRPr lang="es-AR" sz="3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ma lo que #necesites | Take what you need, Amor,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16" y="2092641"/>
            <a:ext cx="4066480" cy="40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ber, guía y esperanza del creyente - Romanos 8:12-25 / Su Palabra En Mi  Vida / Hora Silenciosa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86" y="3993891"/>
            <a:ext cx="3363117" cy="18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erza Logo | Herramienta de diseño de logotipos gratuita de Flaming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979">
            <a:off x="1032232" y="2357189"/>
            <a:ext cx="2258204" cy="9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5764">
            <a:off x="8820947" y="2702486"/>
            <a:ext cx="2731454" cy="6486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86400">
            <a:off x="859518" y="3886542"/>
            <a:ext cx="2632686" cy="7390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62111">
            <a:off x="772747" y="5124010"/>
            <a:ext cx="2979240" cy="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62834" y="1771868"/>
            <a:ext cx="7257673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Compartimos lo que necesita nuestro corazón hoy.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800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28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 pedimos a Dios por medio de nuestra </a:t>
            </a:r>
            <a:r>
              <a:rPr lang="es-AR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AR" sz="28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amá María rezando juntos.</a:t>
            </a:r>
            <a:endParaRPr lang="es-AR" sz="2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in on cosas v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35" y="1771868"/>
            <a:ext cx="2818822" cy="39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9798" y="566671"/>
            <a:ext cx="8349653" cy="694777"/>
          </a:xfrm>
        </p:spPr>
        <p:txBody>
          <a:bodyPr/>
          <a:lstStyle/>
          <a:p>
            <a:r>
              <a:rPr lang="es-AR" sz="3600" dirty="0" smtClean="0"/>
              <a:t>Conversamos y reflexionamos…</a:t>
            </a:r>
            <a:endParaRPr lang="es-AR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39798" y="1620929"/>
            <a:ext cx="10822397" cy="2228727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96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les fue con el compromiso que pensamos en el encuentro anterior? (Practicar la paciencia)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96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aprendieron en el último encuentro sobre el perdón?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96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fue lo que más les llamó la atención de Carlo Acutis?</a:t>
            </a:r>
          </a:p>
          <a:p>
            <a:endParaRPr lang="es-AR" dirty="0"/>
          </a:p>
        </p:txBody>
      </p:sp>
      <p:pic>
        <p:nvPicPr>
          <p:cNvPr id="9" name="Imagen 8" descr="https://lh6.googleusercontent.com/3-Vld_qeck_wUZIcWSKRfVd49VSnF2mPAlGxHLZ3Lru8MI1yuDiL8rK2zjUfFyPyMB7pHeJIjj8p8lyJtSgCOh6WcvdJU1igtZP27UPng16h1p3b3L9WVIpbLq4l=w6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96" y="3554569"/>
            <a:ext cx="3047034" cy="25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s://lh4.googleusercontent.com/2FUb0_KgNNR046KbshDQGEylMKIk6sIV2QkJEs6koHNPT7kMG6QVcey4M0pxyjClCBsYPZhoQcZUMNJSP40rNsT723LmtskFNGp4WtxRAeE2ehssP5fxZh_GM_q0=w3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59" y="3554569"/>
            <a:ext cx="2629110" cy="25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s://lh3.googleusercontent.com/TvR3pXfj6DLTyLzAzjU32Jn28JhLrHy6VwmoAhl3guD2iWhO2xqrPuZkpJ4_cqQGiMp0DmcXoAMc7ySCUqHBDIYSC84-fzjmCOoWiQhHfjdImrzB7dj6taVg3vM2=w58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85" y="3554569"/>
            <a:ext cx="2602518" cy="2487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1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9800" y="2651072"/>
            <a:ext cx="5915547" cy="1673573"/>
          </a:xfrm>
        </p:spPr>
        <p:txBody>
          <a:bodyPr/>
          <a:lstStyle/>
          <a:p>
            <a:r>
              <a:rPr lang="es-AR" sz="1600" dirty="0" smtClean="0"/>
              <a:t/>
            </a:r>
            <a:br>
              <a:rPr lang="es-AR" sz="1600" dirty="0" smtClean="0"/>
            </a:br>
            <a:r>
              <a:rPr lang="es-AR" sz="2000" dirty="0" smtClean="0"/>
              <a:t>Todos admiramos a alguien, a los padres, algún deportista, cantantes, maestros, etc…</a:t>
            </a:r>
            <a:br>
              <a:rPr lang="es-AR" sz="2000" dirty="0" smtClean="0"/>
            </a:br>
            <a:r>
              <a:rPr lang="es-AR" sz="2000" dirty="0" smtClean="0"/>
              <a:t>Lo tomamos como modelo y nos gusta parecernos a ellos. La iglesia también propone algunos modelos de vida, son los Santos. En ellos se reconoce una entrega especial de amor a Dios, al prójimo y también de seguimiento de los valores del Evangelio. Los Santos son ejemplos de cómo seguir a Jesús. Y la buena noticia es… ¡Que todos estamos llamados a ser Santos! </a:t>
            </a:r>
            <a:r>
              <a:rPr lang="es-AR" sz="1600" dirty="0" smtClean="0"/>
              <a:t/>
            </a:r>
            <a:br>
              <a:rPr lang="es-AR" sz="1600" dirty="0" smtClean="0"/>
            </a:br>
            <a:endParaRPr lang="es-AR" sz="1600" dirty="0"/>
          </a:p>
        </p:txBody>
      </p:sp>
      <p:sp>
        <p:nvSpPr>
          <p:cNvPr id="6" name="Rectángulo 5"/>
          <p:cNvSpPr/>
          <p:nvPr/>
        </p:nvSpPr>
        <p:spPr>
          <a:xfrm>
            <a:off x="639800" y="4324645"/>
            <a:ext cx="5288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¡Carlo nos enseñó la "receta" para vivir muy unidos a Jesús y ser santos!</a:t>
            </a:r>
          </a:p>
        </p:txBody>
      </p:sp>
      <p:pic>
        <p:nvPicPr>
          <p:cNvPr id="7" name="Imagen 6" descr="https://lh3.googleusercontent.com/A1JTqhINviOE7Nq-f0a6SKZmPOBojPadwlgVgtQSh36v1pZw1PlgNFE_0wxqLk5eDp4aSxhsG74_nXEj9zmtNzOY5La7DYu69Jt1iXSJ7z8hYEWhw6mSh_sMgn4l=w5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7" y="1348418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4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45107" y="482565"/>
            <a:ext cx="9985270" cy="823567"/>
          </a:xfrm>
        </p:spPr>
        <p:txBody>
          <a:bodyPr/>
          <a:lstStyle/>
          <a:p>
            <a:r>
              <a:rPr lang="es-AR" sz="3600" dirty="0"/>
              <a:t>¿Conocen la historia de San Agustín?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gray">
          <a:xfrm>
            <a:off x="4026943" y="1306132"/>
            <a:ext cx="3803411" cy="823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600" dirty="0" smtClean="0"/>
              <a:t>¡Se las cuento!</a:t>
            </a:r>
            <a:endParaRPr lang="es-AR" sz="3600" dirty="0"/>
          </a:p>
        </p:txBody>
      </p:sp>
      <p:pic>
        <p:nvPicPr>
          <p:cNvPr id="4098" name="Picture 2" descr="San Agustín. Obispo y Doctor - 28 de Agosto | El pan de los po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17" y="2429814"/>
            <a:ext cx="5405862" cy="36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219" y="1309754"/>
            <a:ext cx="5695950" cy="2238375"/>
          </a:xfrm>
          <a:prstGeom prst="rect">
            <a:avLst/>
          </a:prstGeom>
        </p:spPr>
      </p:pic>
      <p:pic>
        <p:nvPicPr>
          <p:cNvPr id="3076" name="Picture 4" descr="Jesús y los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1" y="1109729"/>
            <a:ext cx="37623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41194" y="3818524"/>
            <a:ext cx="6096000" cy="852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actitudes de la vida diaria nos acercan a la santidad?</a:t>
            </a:r>
            <a:endParaRPr lang="es-AR" sz="2400" dirty="0">
              <a:solidFill>
                <a:prstClr val="whit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12404" y="4941140"/>
            <a:ext cx="6727065" cy="134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AR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Teniendo en cuenta estas actitudes…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AR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¿Qué compromiso nos podemos proponer?</a:t>
            </a:r>
            <a:endParaRPr lang="es-AR" sz="2400" dirty="0">
              <a:solidFill>
                <a:prstClr val="whit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6769" y="1068948"/>
            <a:ext cx="10410273" cy="1197054"/>
          </a:xfrm>
        </p:spPr>
        <p:txBody>
          <a:bodyPr/>
          <a:lstStyle/>
          <a:p>
            <a:pPr algn="ctr"/>
            <a:r>
              <a:rPr lang="es-AR" sz="3600" dirty="0" smtClean="0"/>
              <a:t>Con el corazón lleno de alegría por este hermoso encuentro, nos despedimos hasta la semana que viene ¡Buen fin de semana!</a:t>
            </a:r>
            <a:endParaRPr lang="es-AR" sz="3600" dirty="0"/>
          </a:p>
        </p:txBody>
      </p:sp>
      <p:sp>
        <p:nvSpPr>
          <p:cNvPr id="6" name="AutoShape 2" descr="JESÚS Y LOS NIÑOS REZANDO. - Juegos Gratis Online en Puzzle Factory"/>
          <p:cNvSpPr>
            <a:spLocks noChangeAspect="1" noChangeArrowheads="1"/>
          </p:cNvSpPr>
          <p:nvPr/>
        </p:nvSpPr>
        <p:spPr bwMode="auto">
          <a:xfrm>
            <a:off x="1391947" y="29893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27" y="2602315"/>
            <a:ext cx="4148674" cy="36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</TotalTime>
  <Words>165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Wingdings 3</vt:lpstr>
      <vt:lpstr>Sala de reuniones Ion</vt:lpstr>
      <vt:lpstr>Encuentro de catequesis 5° A y B</vt:lpstr>
      <vt:lpstr>Presentación de PowerPoint</vt:lpstr>
      <vt:lpstr>Conversamos y reflexionamos…</vt:lpstr>
      <vt:lpstr> Todos admiramos a alguien, a los padres, algún deportista, cantantes, maestros, etc… Lo tomamos como modelo y nos gusta parecernos a ellos. La iglesia también propone algunos modelos de vida, son los Santos. En ellos se reconoce una entrega especial de amor a Dios, al prójimo y también de seguimiento de los valores del Evangelio. Los Santos son ejemplos de cómo seguir a Jesús. Y la buena noticia es… ¡Que todos estamos llamados a ser Santos!  </vt:lpstr>
      <vt:lpstr>¿Conocen la historia de San Agustín?</vt:lpstr>
      <vt:lpstr>Presentación de PowerPoint</vt:lpstr>
      <vt:lpstr>Con el corazón lleno de alegría por este hermoso encuentro, nos despedimos hasta la semana que viene ¡Buen fin de semana!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catequesis</dc:title>
  <dc:creator>Clau</dc:creator>
  <cp:lastModifiedBy>Clau</cp:lastModifiedBy>
  <cp:revision>22</cp:revision>
  <dcterms:created xsi:type="dcterms:W3CDTF">2020-10-22T22:36:18Z</dcterms:created>
  <dcterms:modified xsi:type="dcterms:W3CDTF">2020-10-23T00:13:49Z</dcterms:modified>
</cp:coreProperties>
</file>